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9" r:id="rId3"/>
    <p:sldId id="420" r:id="rId4"/>
    <p:sldId id="434" r:id="rId5"/>
    <p:sldId id="435" r:id="rId6"/>
    <p:sldId id="444" r:id="rId7"/>
    <p:sldId id="436" r:id="rId8"/>
    <p:sldId id="442" r:id="rId9"/>
    <p:sldId id="429" r:id="rId10"/>
    <p:sldId id="457" r:id="rId11"/>
    <p:sldId id="447" r:id="rId12"/>
    <p:sldId id="423" r:id="rId13"/>
    <p:sldId id="430" r:id="rId14"/>
    <p:sldId id="449" r:id="rId15"/>
    <p:sldId id="448" r:id="rId16"/>
    <p:sldId id="456" r:id="rId17"/>
    <p:sldId id="459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3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72" autoAdjust="0"/>
  </p:normalViewPr>
  <p:slideViewPr>
    <p:cSldViewPr>
      <p:cViewPr>
        <p:scale>
          <a:sx n="60" d="100"/>
          <a:sy n="60" d="100"/>
        </p:scale>
        <p:origin x="-3084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penzanews.ru/images/stories/society/2015/21082015/002.jpg?size=160x120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85728"/>
            <a:ext cx="8858312" cy="6215106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 заместителей руководителей  </a:t>
            </a:r>
          </a:p>
          <a:p>
            <a:r>
              <a:rPr lang="ru-RU" sz="6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  <a:r>
              <a:rPr lang="ru-RU" sz="6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Колышлейского</a:t>
            </a:r>
            <a:r>
              <a:rPr lang="ru-RU" sz="6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6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2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6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6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«Практика реализации </a:t>
            </a:r>
          </a:p>
          <a:p>
            <a:r>
              <a:rPr lang="ru-RU" sz="8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региональных проектов   </a:t>
            </a:r>
          </a:p>
          <a:p>
            <a:r>
              <a:rPr lang="ru-RU" sz="8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образовательных технологий </a:t>
            </a:r>
          </a:p>
          <a:p>
            <a:r>
              <a:rPr lang="ru-RU" sz="8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МОУ СОШ с.Красная Горка»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«Наиболее глубокий след оставляет то, </a:t>
            </a:r>
          </a:p>
          <a:p>
            <a:pPr algn="r"/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тебе удалось открыть самому»</a:t>
            </a:r>
          </a:p>
          <a:p>
            <a:pPr algn="r"/>
            <a:r>
              <a:rPr lang="ru-RU" sz="5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Джордж Пойа</a:t>
            </a:r>
            <a:endParaRPr lang="ru-RU" sz="5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algn="l"/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7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4296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духовно – нравственное развитие учащихся  школьного возраста в системе «учитель – ученик - родитель» через чтение детской  классической и современной литературы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Задачи: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читательской культуры; поддержка и активизация читательской деятельности, повышение интереса  к чтению и книге;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 родителей к активной поддержке детского чтения, оказание им помощи  в  построении семейного досуга, общения, сотворчества  вокруг  чтения.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SCN3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286124"/>
            <a:ext cx="26416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IMG_02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714752"/>
            <a:ext cx="28765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6143644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Презентация книги                «Мама, папа, я -                             Фестиваль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«Молодая гвардия»              читающая семья»                     любимой книги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P304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2789237" cy="209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http://krgorka.edu-penza.ru/files/%D0%A0%D0%B8%D1%81%D1%83%D0%BD%D0%BE%D0%B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3071834" cy="230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3" descr="http://krgorka.edu-penza.ru/files/%D0%A0%D0%B8%D1%81%D1%83%D0%BD%D0%BE%D0%B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032510" cy="227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2" descr="http://krgorka.edu-penza.ru/files/%D0%A0%D0%B8%D1%81%D1%83%D0%BD%D0%BE%D0%B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167332"/>
            <a:ext cx="3176927" cy="2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1" descr="http://krgorka.edu-penza.ru/files/%D0%A0%D0%B8%D1%81%D1%83%D0%BD%D0%BE%D0%B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191004"/>
            <a:ext cx="3143272" cy="20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378619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Лермонтовской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библиотеке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635795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Тарханы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0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«Культурный норматив школьника»</a:t>
            </a:r>
          </a:p>
          <a:p>
            <a:endParaRPr lang="ru-RU" sz="2400" dirty="0" smtClean="0"/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вовлечение детей в культурную среду через посещение учреждений культуры, повышение общего уровня знаний школьников о культурном богатстве  страны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358246" cy="3743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«Спортивный стиль»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жизни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Увеличение численности детей, молодежи, взрослого населения, систематически занимающихся физической культурой и спортом;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активной жизненной позиции, организация полезного проведения свободного времени;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Формирование навыков работы в команде, обогащение навыков общения, опыта публичных выступлений, социального взаимодействия;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Укрепление сотрудничества обучающихся, педагогов, общественности.</a:t>
            </a:r>
          </a:p>
          <a:p>
            <a:endParaRPr lang="ru-RU" dirty="0"/>
          </a:p>
        </p:txBody>
      </p:sp>
      <p:pic>
        <p:nvPicPr>
          <p:cNvPr id="19457" name="Рисунок 3" descr="D:\Фото\7 апреля Всемирный день здоровья\2016\SAM_8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40250"/>
            <a:ext cx="29718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IMG_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837" y="4545012"/>
            <a:ext cx="30781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Фото 2018-2019\Ястребова Спорт.стиль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643314"/>
            <a:ext cx="2786051" cy="21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0364" y="5929330"/>
            <a:ext cx="30718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Очный этап областного фестиваля открытых проектов учащихся «Спортивный стиль»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42938" y="214313"/>
            <a:ext cx="828675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Районные соревнования по лёгкой атлетике – победители и призёры,                                                     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Районные соревнования по мини-футболу – 1 и 2 места,                                                                                    - Районные соревнования по волейболу – 1 место,                                                                    - Районные соревнования  по настольному теннису – 2 место,                                                                                     -  Областная легкоатлетическая эстафета на призы Губернатора Пензенской области – 3 место.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:\Спорт\SAM_18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3143241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Спорт\SAM_18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00438"/>
            <a:ext cx="235745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1\SAM_15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9"/>
            <a:ext cx="285748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1\SAM_14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072074"/>
            <a:ext cx="285752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2153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«Образовательная робототехника»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воспитанников основам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робототехники, программирования с ориентацией их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получение программистских специальностей.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17409" name="Picture 1" descr="PB14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305480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DSCN35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037" y="3543300"/>
            <a:ext cx="249396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Фото 2018-2019\Внеурочка\IMG_20181018_145836_BURST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714356"/>
            <a:ext cx="257173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G_20191213_1145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928802"/>
            <a:ext cx="3357639" cy="25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20191213_114608"/>
          <p:cNvPicPr>
            <a:picLocks noChangeAspect="1" noChangeArrowheads="1"/>
          </p:cNvPicPr>
          <p:nvPr/>
        </p:nvPicPr>
        <p:blipFill>
          <a:blip r:embed="rId6" cstate="print"/>
          <a:srcRect t="15343" b="6918"/>
          <a:stretch>
            <a:fillRect/>
          </a:stretch>
        </p:blipFill>
        <p:spPr bwMode="auto">
          <a:xfrm>
            <a:off x="285720" y="1928802"/>
            <a:ext cx="24003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G_20191213_1144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58349"/>
            <a:ext cx="3071834" cy="229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6439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«А мы из Пензы. Наследники победителей»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школьников в поисково-исследовательскую и проектную деятельность, способствующую воспитанию гордости за свой регион, героев-земляков, формированию идеологии победителей, глубокого понимания патриотического долга, готовности встать на защиту Родины.</a:t>
            </a:r>
          </a:p>
          <a:p>
            <a:pPr algn="ctr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IMG_20190509_095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G_20190509_0949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635500"/>
            <a:ext cx="29702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1030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673" y="2285992"/>
            <a:ext cx="29373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IMG_20190211_115931_BURS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643422"/>
            <a:ext cx="29416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Рисунки Побе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285992"/>
            <a:ext cx="2927350" cy="22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509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92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P5090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0675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563938" y="188913"/>
            <a:ext cx="2016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Школа –    центр формирования патриота малой Родины</a:t>
            </a:r>
          </a:p>
        </p:txBody>
      </p:sp>
      <p:pic>
        <p:nvPicPr>
          <p:cNvPr id="14345" name="Picture 9" descr="SAM_67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0725" y="0"/>
            <a:ext cx="3343275" cy="2508250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14282" y="2571744"/>
            <a:ext cx="3357586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Региональный </a:t>
            </a:r>
            <a:r>
              <a:rPr lang="ru-RU" b="1" dirty="0">
                <a:latin typeface="Times New Roman" pitchFamily="18" charset="0"/>
              </a:rPr>
              <a:t>проект «Память и гордость в </a:t>
            </a:r>
            <a:r>
              <a:rPr lang="ru-RU" b="1" dirty="0" smtClean="0">
                <a:latin typeface="Times New Roman" pitchFamily="18" charset="0"/>
              </a:rPr>
              <a:t>сердцах </a:t>
            </a:r>
            <a:r>
              <a:rPr lang="ru-RU" b="1" dirty="0">
                <a:latin typeface="Times New Roman" pitchFamily="18" charset="0"/>
              </a:rPr>
              <a:t>поколений»</a:t>
            </a:r>
          </a:p>
        </p:txBody>
      </p:sp>
      <p:pic>
        <p:nvPicPr>
          <p:cNvPr id="9" name="Рисунок 8" descr="C:\Users\Администратор\Desktop\скрин.png"/>
          <p:cNvPicPr/>
          <p:nvPr/>
        </p:nvPicPr>
        <p:blipFill>
          <a:blip r:embed="rId5"/>
          <a:srcRect l="16195" t="23077" r="16782" b="12051"/>
          <a:stretch>
            <a:fillRect/>
          </a:stretch>
        </p:blipFill>
        <p:spPr bwMode="auto">
          <a:xfrm>
            <a:off x="4429124" y="3857628"/>
            <a:ext cx="471487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29322" y="257174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Всероссийский конкурс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«Лучший музей»</a:t>
            </a:r>
          </a:p>
          <a:p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335756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Электронная Книга Памяти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250140"/>
          <p:cNvPicPr>
            <a:picLocks noChangeAspect="1" noChangeArrowheads="1"/>
          </p:cNvPicPr>
          <p:nvPr/>
        </p:nvPicPr>
        <p:blipFill>
          <a:blip r:embed="rId2"/>
          <a:srcRect l="14094" t="7229" r="15436"/>
          <a:stretch>
            <a:fillRect/>
          </a:stretch>
        </p:blipFill>
        <p:spPr bwMode="auto">
          <a:xfrm>
            <a:off x="3071802" y="1928802"/>
            <a:ext cx="3012679" cy="297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1" descr="SAM_0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758296"/>
            <a:ext cx="1571636" cy="209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 descr="C:\Users\836D~1\AppData\Local\Temp\Rar$DR16.631\IHFoAuMH-P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0"/>
            <a:ext cx="250507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SCN35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2468"/>
            <a:ext cx="2857488" cy="21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IMG_20190211_115931_BURST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357430"/>
            <a:ext cx="2786051" cy="209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Рисунки Побед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98788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_DSC01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813652"/>
            <a:ext cx="3071802" cy="204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IMG_659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2363" y="0"/>
            <a:ext cx="29416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P10301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2285992"/>
            <a:ext cx="2928926" cy="220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Проектный офис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реализации региональных проектов в МОУ СОШ с. Красная Горка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142988"/>
          <a:ext cx="8572560" cy="5557610"/>
        </p:xfrm>
        <a:graphic>
          <a:graphicData uri="http://schemas.openxmlformats.org/drawingml/2006/table">
            <a:tbl>
              <a:tblPr/>
              <a:tblGrid>
                <a:gridCol w="2288764"/>
                <a:gridCol w="4079024"/>
                <a:gridCol w="2204772"/>
              </a:tblGrid>
              <a:tr h="519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проекта, ОТ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Ф.И.О. руководителя проектного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офиса,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600" b="1" baseline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Должность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«Образование для жизни»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Волкова Мария Александровна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№65 от 29.08.2018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В.о. организатора ВР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«Живи, село»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Богомолова Вера Сергеевна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№29 от 23.03.2015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Зам. директора по УВР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чтение»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Таранцова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Ольга Ивановна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№86 от 19.09.2017 г.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начальных классов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«Образовательная робототехника»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Детков Сергей Евгеньевич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№29 от 23.03.2015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информатики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«Моя малая Родина»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Тыщенко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Ольга Ивановна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№77 от 28.08.2015 г.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русского языка, литературы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«Профилактика зависимости у детей и подростков»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Грешнова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Инна Павловна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№29 от 23.03.2015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русского языка, литературы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«Спортивный стиль»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Вазерова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Наталия Михайловна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№29 от 23.03.2015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физической культуры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«Культурная суббота»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Волкова Мария Александровна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№86 от 19.09.2017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В.о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организатора ВР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«А мы из Пензы. Наследники победителей»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Тырчёнкова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Ольга Юрьевна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№62 от 26.07.2019 г.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 географии</a:t>
                      </a:r>
                    </a:p>
                  </a:txBody>
                  <a:tcPr marL="59727" marR="59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85728"/>
            <a:ext cx="80010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«Живи, село»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роли школы в социально-культурном и экономическом развитии перспективного села, воспитание у юных граждан села чувств любви к своей малой Родине, уважения к земле и труду.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422" t="26736" r="52539" b="7986"/>
          <a:stretch>
            <a:fillRect/>
          </a:stretch>
        </p:blipFill>
        <p:spPr bwMode="auto">
          <a:xfrm>
            <a:off x="1857356" y="1500174"/>
            <a:ext cx="55307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14282" y="285750"/>
            <a:ext cx="87154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Проект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«Профессиональная ориентация школьников как фактор социально-экономического развития села Красная Горка»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endParaRPr lang="ru-RU" sz="2000" b="1" dirty="0">
              <a:latin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Цель проекта: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профессиональное самоопределение обучающихся за счет специальной организации их деятельности,  профессиональная адаптация в современных социально-экономических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условиях.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6149" name="Picture 5" descr="F:\Аттестация_химия\Грамоты БВС\Живи, село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9"/>
            <a:ext cx="17174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98"/>
            <a:ext cx="2571736" cy="1928802"/>
          </a:xfrm>
          <a:prstGeom prst="rect">
            <a:avLst/>
          </a:prstGeom>
          <a:noFill/>
        </p:spPr>
      </p:pic>
      <p:pic>
        <p:nvPicPr>
          <p:cNvPr id="2050" name="Picture 2" descr="G:\Аттестация_химия\Грамоты БВС\Живи, село 2018 Благодарность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96" y="2428869"/>
            <a:ext cx="1769095" cy="2428892"/>
          </a:xfrm>
          <a:prstGeom prst="rect">
            <a:avLst/>
          </a:prstGeom>
          <a:noFill/>
        </p:spPr>
      </p:pic>
      <p:pic>
        <p:nvPicPr>
          <p:cNvPr id="9" name="Picture 3" descr="http://penzanews.ru/images/stories/society/2015/21082015/002.jpg?size=160x120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357554" y="5000636"/>
            <a:ext cx="2480480" cy="1857364"/>
          </a:xfrm>
          <a:prstGeom prst="rect">
            <a:avLst/>
          </a:prstGeom>
          <a:noFill/>
        </p:spPr>
      </p:pic>
      <p:pic>
        <p:nvPicPr>
          <p:cNvPr id="10" name="Рисунок 9" descr="D:\Грамоты 2018-2019\Живи, село 2018 Диплом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428868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24 (1)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6270" y="4929198"/>
            <a:ext cx="257773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85720" y="214290"/>
            <a:ext cx="857256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Проект «Экологическая тропа села Красная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Горка»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ru-RU" sz="2400" b="1" dirty="0">
              <a:latin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Цель: реализовать связь обучения с жизнью, выявить наиболее актуальные экологические  проблемы, способствовать сохранению экосистемы села Красная Горка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7171" name="Picture 3" descr="Юный учё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8100" y="2143116"/>
            <a:ext cx="27559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Летопись 2016 обла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1612924" cy="22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79388" y="5949950"/>
            <a:ext cx="2879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Областная </a:t>
            </a:r>
            <a:r>
              <a:rPr lang="ru-RU" sz="1600" b="1" dirty="0" smtClean="0">
                <a:latin typeface="Times New Roman" pitchFamily="18" charset="0"/>
              </a:rPr>
              <a:t>акция    </a:t>
            </a:r>
            <a:r>
              <a:rPr lang="ru-RU" sz="1600" b="1" dirty="0">
                <a:latin typeface="Times New Roman" pitchFamily="18" charset="0"/>
              </a:rPr>
              <a:t>«Летопись добрых </a:t>
            </a:r>
            <a:r>
              <a:rPr lang="ru-RU" sz="1600" b="1" dirty="0" smtClean="0">
                <a:latin typeface="Times New Roman" pitchFamily="18" charset="0"/>
              </a:rPr>
              <a:t>дел         </a:t>
            </a:r>
            <a:r>
              <a:rPr lang="ru-RU" sz="1600" b="1" dirty="0">
                <a:latin typeface="Times New Roman" pitchFamily="18" charset="0"/>
              </a:rPr>
              <a:t>по сохранению </a:t>
            </a:r>
            <a:r>
              <a:rPr lang="ru-RU" sz="1600" b="1" dirty="0" smtClean="0">
                <a:latin typeface="Times New Roman" pitchFamily="18" charset="0"/>
              </a:rPr>
              <a:t>природы»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227763" y="5949950"/>
            <a:ext cx="2736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Всероссийский конкурс исследовательских работ учащихся «Юный учёный»</a:t>
            </a:r>
          </a:p>
        </p:txBody>
      </p:sp>
      <p:pic>
        <p:nvPicPr>
          <p:cNvPr id="8" name="Рисунок 6" descr="SAM_79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071942"/>
            <a:ext cx="3406779" cy="234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28926" y="1857364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Благодарственное письмо Министерства образования Пензенской области и Института регионального развития Пензенской области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активное многолетнее участие в областном конкурсе на лучший проект ОО «Живи, село!»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:\Грамоты 2016-17\Живи село 2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857364"/>
            <a:ext cx="1603192" cy="22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010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«Образование для жизни»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систематизация работы школы по овладению обучающимися знаниями, умениями, компетенциями, которые позволят им после завершения образования успешно адаптироваться к условиям реальной жизни.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1514" name="Picture 10" descr="DSCN1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071942"/>
            <a:ext cx="2928926" cy="219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4282" y="621508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В пензенской                                                                       Экскурсия в ООО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телерадиокомпании                                                            «Ледяной дом» г.Пенза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Аттестация_химия\Грамоты БВС\Живи, село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643314"/>
            <a:ext cx="2081890" cy="2857496"/>
          </a:xfrm>
          <a:prstGeom prst="rect">
            <a:avLst/>
          </a:prstGeom>
          <a:noFill/>
        </p:spPr>
      </p:pic>
      <p:pic>
        <p:nvPicPr>
          <p:cNvPr id="1026" name="Picture 2" descr="P10307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2943083" cy="220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AM_99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2578103" cy="19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22000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9220" y="2000240"/>
            <a:ext cx="2534780" cy="189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43174" y="207167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Аэропорт г.Пенза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ООО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Пекоф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ЛТД»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р.п.Колышлей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500034" y="188913"/>
            <a:ext cx="82868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Галерея трудового почёта и славы МОУ СОШ с. Красная Горка</a:t>
            </a:r>
          </a:p>
        </p:txBody>
      </p:sp>
      <p:pic>
        <p:nvPicPr>
          <p:cNvPr id="11268" name="Picture 4" descr="P9230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6613"/>
            <a:ext cx="311308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8313" y="5157788"/>
            <a:ext cx="45354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Работая на земле дружно и коллективно, наши  выпускники являются примером для последующих поколений, они - истинные энтузиасты своего дела. И объединяет их главное – любовь и служение земле</a:t>
            </a:r>
            <a:endParaRPr lang="ru-RU" b="1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87900" y="836613"/>
            <a:ext cx="41052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</a:rPr>
              <a:t>Проекты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- «По стопам родителей»,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«Отличники народного просвещения и Почётные работники общего образования МОУ СОШ с. Красная Горка»,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«Наши выпускники стали механизаторами»,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«Выпускники школы – водители ООО «Красная Горка»,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«На страже здоровья»,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«Почётный гражданин села»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1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«История села: люди, достижения»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повышению престижа жизни на селе у молодого поколения; популяризация сведений об истории и перспективах развития села, о выдающихся людях села, которые внесли вклад в его развитие.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Задачи: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Организовать сбор материалов об истории и современном развитии села;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Оформить экспозиции для школьного краеведческого музея.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" name="Рисунок 2" descr="C:\Users\User\Searches\Desktop\Новая папка (11)\DSCN6377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3357562"/>
            <a:ext cx="3214678" cy="23574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28596" y="585789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мужества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«Ковали победу в тылу»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1" descr="C:\Users\Администратор\Desktop\Грамоты 2018-2019\Филимонов Моя малая Роди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86058"/>
            <a:ext cx="2097260" cy="2879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3240" y="578645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Всероссийский конкурс творческих работ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«Моя малая Родина»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578645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открытии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памятника В.А.Глазунову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836D~1\AppData\Local\Temp\Rar$DR03.412\9V8A97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429000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«Моя малая Родина»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162___10\IMG_80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495" y="3929066"/>
            <a:ext cx="340550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335756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«Рождества волшебные мгновенья»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Searches\Desktop\Новая папка (19)\DSCN8732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3223381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Searches\Desktop\Новая папка (6)\DSCN7454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928670"/>
            <a:ext cx="2786050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572264" y="3357562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«Лучшие люди нашего села»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:\фото 2016\DSCN7393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54" y="928670"/>
            <a:ext cx="2857520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357554" y="3429001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Вечер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русской избе»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22" y="6429396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«Покровские посиделки»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929066"/>
            <a:ext cx="56435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работы по проекту: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составление части ООП, формируемой участниками образовательных отношений, по приобщению школьников к истории и культуре родного края,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использование учебных программ по истории,  литературе,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географии , интегрированных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региональными материалами,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внеурочная деятельность в рамках ФГОС НОО («Люби свой край»,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Родиноведение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 и ФГОС ООО («Познай свой край», «Я – гражданин России»).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5339</TotalTime>
  <Words>793</Words>
  <Application>Microsoft Office PowerPoint</Application>
  <PresentationFormat>Экран (4:3)</PresentationFormat>
  <Paragraphs>176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564</cp:revision>
  <dcterms:created xsi:type="dcterms:W3CDTF">2013-02-28T16:12:31Z</dcterms:created>
  <dcterms:modified xsi:type="dcterms:W3CDTF">2019-12-24T04:57:17Z</dcterms:modified>
</cp:coreProperties>
</file>